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46" r:id="rId2"/>
    <p:sldId id="319" r:id="rId3"/>
    <p:sldId id="320" r:id="rId4"/>
    <p:sldId id="323" r:id="rId5"/>
    <p:sldId id="321" r:id="rId6"/>
    <p:sldId id="322" r:id="rId7"/>
    <p:sldId id="333" r:id="rId8"/>
    <p:sldId id="332" r:id="rId9"/>
    <p:sldId id="335" r:id="rId10"/>
    <p:sldId id="334" r:id="rId11"/>
    <p:sldId id="336" r:id="rId12"/>
    <p:sldId id="374" r:id="rId13"/>
    <p:sldId id="375" r:id="rId14"/>
    <p:sldId id="348" r:id="rId15"/>
    <p:sldId id="361" r:id="rId16"/>
    <p:sldId id="349" r:id="rId17"/>
    <p:sldId id="362" r:id="rId18"/>
    <p:sldId id="363" r:id="rId19"/>
    <p:sldId id="364" r:id="rId20"/>
    <p:sldId id="365" r:id="rId21"/>
    <p:sldId id="366" r:id="rId22"/>
    <p:sldId id="367" r:id="rId23"/>
    <p:sldId id="381" r:id="rId24"/>
    <p:sldId id="369" r:id="rId25"/>
    <p:sldId id="370" r:id="rId26"/>
    <p:sldId id="376" r:id="rId27"/>
    <p:sldId id="371" r:id="rId28"/>
    <p:sldId id="377" r:id="rId29"/>
    <p:sldId id="378" r:id="rId30"/>
    <p:sldId id="379" r:id="rId31"/>
    <p:sldId id="351" r:id="rId32"/>
    <p:sldId id="352" r:id="rId33"/>
    <p:sldId id="380" r:id="rId34"/>
    <p:sldId id="353" r:id="rId35"/>
    <p:sldId id="354" r:id="rId36"/>
    <p:sldId id="26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00"/>
    <a:srgbClr val="990055"/>
    <a:srgbClr val="0000FF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18" autoAdjust="0"/>
  </p:normalViewPr>
  <p:slideViewPr>
    <p:cSldViewPr>
      <p:cViewPr>
        <p:scale>
          <a:sx n="125" d="100"/>
          <a:sy n="125" d="100"/>
        </p:scale>
        <p:origin x="306" y="-3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E7FAE-22AD-49BB-86F5-047CE39CD866}" type="datetimeFigureOut">
              <a:rPr lang="id-ID" smtClean="0"/>
              <a:pPr/>
              <a:t>03/06/2019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C0349-B7A6-45EE-83DA-061AFE28693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0532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>
            <a:off x="0" y="0"/>
            <a:ext cx="8305800" cy="68580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2133600" y="1143000"/>
            <a:ext cx="6705600" cy="1828800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5000" b="0" spc="-7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cs typeface="Arial" pitchFamily="34" charset="0"/>
              </a:defRPr>
            </a:lvl1pPr>
            <a:lvl2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2pPr>
            <a:lvl3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3pPr>
            <a:lvl4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4pPr>
            <a:lvl5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Masukkan Nama Mata Kuliah Disini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133600" y="2895600"/>
            <a:ext cx="6705600" cy="1066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b="0" spc="0" baseline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Pokok Bahasan dari modul pertemuan yang akan disampaikan pada perkuliahan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2133600" y="4038600"/>
            <a:ext cx="6705600" cy="45720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Disini diisi dengan Nama Dosen beserta Gelar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8" hasCustomPrompt="1"/>
          </p:nvPr>
        </p:nvSpPr>
        <p:spPr>
          <a:xfrm>
            <a:off x="2238375" y="4572000"/>
            <a:ext cx="1295400" cy="1600200"/>
          </a:xfrm>
          <a:prstGeom prst="round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500" b="1" baseline="0">
                <a:solidFill>
                  <a:schemeClr val="bg1"/>
                </a:solidFill>
                <a:sym typeface="Wingdings" pitchFamily="2" charset="2"/>
              </a:defRPr>
            </a:lvl1pPr>
          </a:lstStyle>
          <a:p>
            <a:r>
              <a:rPr lang="en-US"/>
              <a:t>Letakkan foto Terbaik anda disini 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-76200" y="2209800"/>
            <a:ext cx="1981200" cy="2057400"/>
          </a:xfrm>
          <a:prstGeom prst="rect">
            <a:avLst/>
          </a:prstGeom>
        </p:spPr>
        <p:txBody>
          <a:bodyPr/>
          <a:lstStyle>
            <a:lvl1pPr algn="r">
              <a:buNone/>
              <a:defRPr sz="13000">
                <a:solidFill>
                  <a:schemeClr val="bg1"/>
                </a:solidFill>
                <a:latin typeface="Impact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29" name="Picture 28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66800" y="1556004"/>
            <a:ext cx="642816" cy="501396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-228600" y="22098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spc="0" baseline="0">
                <a:solidFill>
                  <a:schemeClr val="bg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Modul ke: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-228600" y="3962400"/>
            <a:ext cx="205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spc="0" baseline="0">
                <a:solidFill>
                  <a:schemeClr val="bg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Fakultas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-228600" y="4800600"/>
            <a:ext cx="205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spc="0" baseline="0">
                <a:solidFill>
                  <a:schemeClr val="bg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Program Studi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0" hasCustomPrompt="1"/>
          </p:nvPr>
        </p:nvSpPr>
        <p:spPr>
          <a:xfrm>
            <a:off x="76200" y="4114800"/>
            <a:ext cx="1752600" cy="4572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FAKULTAS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953000"/>
            <a:ext cx="1828800" cy="6096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Program</a:t>
            </a:r>
          </a:p>
          <a:p>
            <a:pPr lvl="0"/>
            <a:r>
              <a:rPr lang="en-US"/>
              <a:t>Studi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 rot="5400000">
            <a:off x="-228600" y="3429000"/>
            <a:ext cx="4495800" cy="7620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0" grpId="1"/>
      <p:bldP spid="30" grpId="2"/>
      <p:bldP spid="31" grpId="0"/>
      <p:bldP spid="31" grpId="1"/>
      <p:bldP spid="31" grpId="2"/>
      <p:bldP spid="32" grpId="0"/>
      <p:bldP spid="32" grpId="1"/>
      <p:bldP spid="32" grpId="2"/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 flipH="1">
            <a:off x="838200" y="0"/>
            <a:ext cx="8305800" cy="6858000"/>
          </a:xfrm>
          <a:prstGeom prst="rect">
            <a:avLst/>
          </a:prstGeom>
          <a:noFill/>
          <a:effectLst/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152400"/>
            <a:ext cx="7239000" cy="762000"/>
          </a:xfrm>
          <a:prstGeom prst="rect">
            <a:avLst/>
          </a:prstGeom>
        </p:spPr>
        <p:txBody>
          <a:bodyPr/>
          <a:lstStyle>
            <a:lvl1pPr>
              <a:buNone/>
              <a:defRPr sz="400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defRPr>
            </a:lvl1pPr>
          </a:lstStyle>
          <a:p>
            <a:pPr lvl="0"/>
            <a:r>
              <a:rPr lang="en-US"/>
              <a:t>Diisi dengan Judul</a:t>
            </a:r>
          </a:p>
        </p:txBody>
      </p:sp>
      <p:pic>
        <p:nvPicPr>
          <p:cNvPr id="12" name="Picture 11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8458200" y="152400"/>
            <a:ext cx="499450" cy="389571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52400" y="838200"/>
            <a:ext cx="7571509" cy="4453"/>
          </a:xfrm>
          <a:prstGeom prst="line">
            <a:avLst/>
          </a:prstGeom>
          <a:ln/>
          <a:effectLst>
            <a:outerShdw blurRad="40000" dist="12700" dir="204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457200" y="1295400"/>
            <a:ext cx="8305800" cy="480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>
            <a:off x="0" y="0"/>
            <a:ext cx="83058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3200400"/>
            <a:ext cx="8229600" cy="1371600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500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cs typeface="Arial" pitchFamily="34" charset="0"/>
              </a:defRPr>
            </a:lvl1pPr>
          </a:lstStyle>
          <a:p>
            <a:pPr lvl="0"/>
            <a:r>
              <a:rPr lang="en-US"/>
              <a:t>Sub Pokok Bahasan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4491347"/>
            <a:ext cx="7571509" cy="4453"/>
          </a:xfrm>
          <a:prstGeom prst="line">
            <a:avLst/>
          </a:prstGeom>
          <a:ln/>
          <a:effectLst>
            <a:outerShdw blurRad="40000" dist="12700" dir="204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520046"/>
            <a:ext cx="7467600" cy="432953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Nama Mata Kuliah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953000"/>
            <a:ext cx="7467600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Pokok Bahasan Modul dari Pertemuan</a:t>
            </a:r>
          </a:p>
        </p:txBody>
      </p:sp>
      <p:pic>
        <p:nvPicPr>
          <p:cNvPr id="16" name="Picture 15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52400" y="152400"/>
            <a:ext cx="499450" cy="389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nut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>
            <a:off x="0" y="0"/>
            <a:ext cx="83058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981200" y="2998113"/>
            <a:ext cx="518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Terima</a:t>
            </a:r>
            <a:r>
              <a:rPr lang="en-US" sz="500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Kasih</a:t>
            </a:r>
            <a:endParaRPr lang="en-US" sz="500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247900" y="3886200"/>
            <a:ext cx="4648200" cy="533400"/>
          </a:xfrm>
          <a:prstGeom prst="rect">
            <a:avLst/>
          </a:prstGeom>
        </p:spPr>
        <p:txBody>
          <a:bodyPr/>
          <a:lstStyle>
            <a:lvl1pPr algn="ctr">
              <a:buNone/>
              <a:defRPr sz="2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Nama Dosen beserta Gelar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967346" y="3781300"/>
            <a:ext cx="5209309" cy="1588"/>
          </a:xfrm>
          <a:prstGeom prst="line">
            <a:avLst/>
          </a:prstGeom>
          <a:ln/>
          <a:effectLst>
            <a:outerShdw blurRad="40000" dist="12700" dir="204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7" name="Picture 16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52400" y="152400"/>
            <a:ext cx="499450" cy="389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 build="p">
        <p:tmplLst>
          <p:tmpl lvl="1">
            <p:tnLst>
              <p:par>
                <p:cTn presetID="10" presetClass="exit" presetSubtype="0" fill="hold" nodeType="withEffect">
                  <p:stCondLst>
                    <p:cond delay="1500"/>
                  </p:stCondLst>
                  <p:childTnLst>
                    <p:animEffect transition="out" filter="fade">
                      <p:cBhvr>
                        <p:cTn dur="2000"/>
                        <p:tgtEl>
                          <p:spTgt spid="12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1999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okumen Mercu\Pindahan\Data2 PPBA\Template PPT 2013\background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ransmission_Control_Protocol" TargetMode="External"/><Relationship Id="rId2" Type="http://schemas.openxmlformats.org/officeDocument/2006/relationships/hyperlink" Target="http://tools.ietf.org/html/rfc6455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D1F1FC-B0B6-401C-977A-D16D580DCB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98370" y="1215393"/>
            <a:ext cx="6705600" cy="1828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b="1" dirty="0"/>
              <a:t>Computer Programming Adv</a:t>
            </a:r>
          </a:p>
        </p:txBody>
      </p:sp>
      <p:sp>
        <p:nvSpPr>
          <p:cNvPr id="6147" name="Text Placeholder 3">
            <a:extLst>
              <a:ext uri="{FF2B5EF4-FFF2-40B4-BE49-F238E27FC236}">
                <a16:creationId xmlns:a16="http://schemas.microsoft.com/office/drawing/2014/main" id="{B7564EC0-2365-4D84-B90A-4EB210FEEC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auto">
          <a:xfrm>
            <a:off x="2198370" y="4367212"/>
            <a:ext cx="5626100" cy="1781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sz="4000" b="1"/>
              <a:t>WebSocket</a:t>
            </a:r>
            <a:endParaRPr lang="en-US" altLang="en-US" dirty="0"/>
          </a:p>
        </p:txBody>
      </p:sp>
      <p:sp>
        <p:nvSpPr>
          <p:cNvPr id="6148" name="Text Placeholder 6">
            <a:extLst>
              <a:ext uri="{FF2B5EF4-FFF2-40B4-BE49-F238E27FC236}">
                <a16:creationId xmlns:a16="http://schemas.microsoft.com/office/drawing/2014/main" id="{4F9FC81D-0622-49BE-8F6B-5601B6E20C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TEKNIK</a:t>
            </a:r>
          </a:p>
        </p:txBody>
      </p:sp>
      <p:sp>
        <p:nvSpPr>
          <p:cNvPr id="6149" name="Text Placeholder 7">
            <a:extLst>
              <a:ext uri="{FF2B5EF4-FFF2-40B4-BE49-F238E27FC236}">
                <a16:creationId xmlns:a16="http://schemas.microsoft.com/office/drawing/2014/main" id="{482F722A-77D8-4959-856E-06EF3B05E38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Teknik Elektro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57C8EFF-08F9-48AD-BDCA-35285AE3D606}"/>
              </a:ext>
            </a:extLst>
          </p:cNvPr>
          <p:cNvSpPr txBox="1">
            <a:spLocks/>
          </p:cNvSpPr>
          <p:nvPr/>
        </p:nvSpPr>
        <p:spPr bwMode="auto">
          <a:xfrm>
            <a:off x="0" y="2333625"/>
            <a:ext cx="56261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4800" b="1" dirty="0"/>
              <a:t>09-10</a:t>
            </a:r>
            <a:endParaRPr lang="en-US" alt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VS Socket.io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86727-5368-4DDC-A31C-ABEC62040D0C}"/>
              </a:ext>
            </a:extLst>
          </p:cNvPr>
          <p:cNvSpPr txBox="1"/>
          <p:nvPr/>
        </p:nvSpPr>
        <p:spPr>
          <a:xfrm>
            <a:off x="152400" y="937736"/>
            <a:ext cx="28705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b="1" dirty="0"/>
              <a:t>Network traffic</a:t>
            </a:r>
          </a:p>
          <a:p>
            <a:pPr fontAlgn="base"/>
            <a:endParaRPr lang="en-US" b="1" i="1" dirty="0"/>
          </a:p>
          <a:p>
            <a:pPr fontAlgn="base"/>
            <a:r>
              <a:rPr lang="en-US" b="1" i="1" dirty="0"/>
              <a:t>Socket.IO Results</a:t>
            </a:r>
          </a:p>
          <a:p>
            <a:pPr fontAlgn="base"/>
            <a:r>
              <a:rPr lang="en-US" dirty="0"/>
              <a:t>6 requests, 181.56 KB, 0.25 s</a:t>
            </a:r>
          </a:p>
          <a:p>
            <a:pPr fontAlgn="base"/>
            <a:endParaRPr lang="en-US" dirty="0"/>
          </a:p>
          <a:p>
            <a:pPr fontAlgn="base"/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C78B4-3DAA-4D66-BACA-E9F5D25E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438400"/>
            <a:ext cx="8610600" cy="31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82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C392B3A-FD5E-4722-963F-AFE24E4FC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Our Rules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56819E-8459-4DB2-888B-5E704EC7E48C}"/>
              </a:ext>
            </a:extLst>
          </p:cNvPr>
          <p:cNvSpPr/>
          <p:nvPr/>
        </p:nvSpPr>
        <p:spPr>
          <a:xfrm>
            <a:off x="1295400" y="1676400"/>
            <a:ext cx="3276600" cy="447381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6DBBB-599C-42CE-81F0-81710731684E}"/>
              </a:ext>
            </a:extLst>
          </p:cNvPr>
          <p:cNvSpPr/>
          <p:nvPr/>
        </p:nvSpPr>
        <p:spPr>
          <a:xfrm>
            <a:off x="4572000" y="1676400"/>
            <a:ext cx="3276600" cy="447381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710B583-20ED-4B1B-95EB-2E48BDA6ECD3}"/>
              </a:ext>
            </a:extLst>
          </p:cNvPr>
          <p:cNvSpPr/>
          <p:nvPr/>
        </p:nvSpPr>
        <p:spPr>
          <a:xfrm>
            <a:off x="1943100" y="1981200"/>
            <a:ext cx="1981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on(“connection”)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B4E5AA-025A-4341-9162-F24357CA4E77}"/>
              </a:ext>
            </a:extLst>
          </p:cNvPr>
          <p:cNvSpPr/>
          <p:nvPr/>
        </p:nvSpPr>
        <p:spPr>
          <a:xfrm>
            <a:off x="1952244" y="3500628"/>
            <a:ext cx="1981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emit(“message”)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5A5A00-9C7F-4F74-B008-ACDCCF11B768}"/>
              </a:ext>
            </a:extLst>
          </p:cNvPr>
          <p:cNvSpPr/>
          <p:nvPr/>
        </p:nvSpPr>
        <p:spPr>
          <a:xfrm>
            <a:off x="1964436" y="5020056"/>
            <a:ext cx="1981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on(“disconnect”)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3DC497-F416-4814-86D3-84F9CDF338BE}"/>
              </a:ext>
            </a:extLst>
          </p:cNvPr>
          <p:cNvSpPr/>
          <p:nvPr/>
        </p:nvSpPr>
        <p:spPr>
          <a:xfrm>
            <a:off x="5189220" y="1990344"/>
            <a:ext cx="2150364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emit(“connection”)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2281B8-2BFB-4549-A569-95480D060547}"/>
              </a:ext>
            </a:extLst>
          </p:cNvPr>
          <p:cNvSpPr/>
          <p:nvPr/>
        </p:nvSpPr>
        <p:spPr>
          <a:xfrm>
            <a:off x="5198364" y="3509772"/>
            <a:ext cx="2141220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on(“message”)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C31027-0BA6-4572-A4F3-D39064A76F43}"/>
              </a:ext>
            </a:extLst>
          </p:cNvPr>
          <p:cNvSpPr/>
          <p:nvPr/>
        </p:nvSpPr>
        <p:spPr>
          <a:xfrm>
            <a:off x="5210556" y="5029200"/>
            <a:ext cx="2129028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emit(“disconnect”)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D8023-E8E8-479C-A87D-E1BEEC08C7DE}"/>
              </a:ext>
            </a:extLst>
          </p:cNvPr>
          <p:cNvSpPr txBox="1"/>
          <p:nvPr/>
        </p:nvSpPr>
        <p:spPr>
          <a:xfrm>
            <a:off x="5029200" y="2585059"/>
            <a:ext cx="264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= ‘a client connected’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981AB-8355-445B-B71F-133D889EAA1C}"/>
              </a:ext>
            </a:extLst>
          </p:cNvPr>
          <p:cNvSpPr txBox="1"/>
          <p:nvPr/>
        </p:nvSpPr>
        <p:spPr>
          <a:xfrm>
            <a:off x="4782710" y="5583996"/>
            <a:ext cx="29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= ‘a client disconnected’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DFF246-7991-4BBA-A09C-007822DCEB38}"/>
              </a:ext>
            </a:extLst>
          </p:cNvPr>
          <p:cNvCxnSpPr>
            <a:stCxn id="10" idx="1"/>
            <a:endCxn id="3" idx="3"/>
          </p:cNvCxnSpPr>
          <p:nvPr/>
        </p:nvCxnSpPr>
        <p:spPr>
          <a:xfrm flipH="1" flipV="1">
            <a:off x="3924300" y="2247900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40CC27-2660-4494-AD06-4EDCC93209B8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933700" y="2514600"/>
            <a:ext cx="9144" cy="98602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9E753-4613-4D2A-B774-D8DF47FC3B5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933444" y="3767328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743CE2-3D38-4908-9F92-0C1AACC20632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flipH="1" flipV="1">
            <a:off x="3945636" y="5286756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0A3399-7534-48A3-86D9-D392E2221895}"/>
              </a:ext>
            </a:extLst>
          </p:cNvPr>
          <p:cNvSpPr txBox="1"/>
          <p:nvPr/>
        </p:nvSpPr>
        <p:spPr>
          <a:xfrm>
            <a:off x="1833164" y="1219200"/>
            <a:ext cx="2176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Web Socket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ADE7EC-8C03-4452-BF47-B5453FD5DCA3}"/>
              </a:ext>
            </a:extLst>
          </p:cNvPr>
          <p:cNvSpPr txBox="1"/>
          <p:nvPr/>
        </p:nvSpPr>
        <p:spPr>
          <a:xfrm>
            <a:off x="5270087" y="1210116"/>
            <a:ext cx="2105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Web Socket Client</a:t>
            </a:r>
          </a:p>
        </p:txBody>
      </p:sp>
    </p:spTree>
    <p:extLst>
      <p:ext uri="{BB962C8B-B14F-4D97-AF65-F5344CB8AC3E}">
        <p14:creationId xmlns:p14="http://schemas.microsoft.com/office/powerpoint/2010/main" val="69098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3" grpId="0" animBg="1"/>
      <p:bldP spid="4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Socket 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C07A76-3E6B-4F62-AD0C-9EBE504D0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11" y="1307355"/>
            <a:ext cx="6248400" cy="51369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7A6535-99B9-44D0-ADCE-E585203E9442}"/>
              </a:ext>
            </a:extLst>
          </p:cNvPr>
          <p:cNvSpPr/>
          <p:nvPr/>
        </p:nvSpPr>
        <p:spPr>
          <a:xfrm>
            <a:off x="166906" y="1002268"/>
            <a:ext cx="20168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./bin/www</a:t>
            </a:r>
          </a:p>
        </p:txBody>
      </p:sp>
    </p:spTree>
    <p:extLst>
      <p:ext uri="{BB962C8B-B14F-4D97-AF65-F5344CB8AC3E}">
        <p14:creationId xmlns:p14="http://schemas.microsoft.com/office/powerpoint/2010/main" val="107931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Socket Client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489140-434E-49D6-9E78-ED83471540C3}"/>
              </a:ext>
            </a:extLst>
          </p:cNvPr>
          <p:cNvSpPr/>
          <p:nvPr/>
        </p:nvSpPr>
        <p:spPr>
          <a:xfrm>
            <a:off x="152400" y="1016000"/>
            <a:ext cx="6154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./public/</a:t>
            </a:r>
            <a:r>
              <a:rPr lang="en-US" sz="2800" dirty="0" err="1"/>
              <a:t>javascripts</a:t>
            </a:r>
            <a:r>
              <a:rPr lang="en-US" sz="2800" dirty="0"/>
              <a:t>/main/conversation.js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75D31A-FC8C-4D83-8468-68387347F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37" y="1615420"/>
            <a:ext cx="6895326" cy="486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29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 UI / UX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91D7D1-D040-4A25-B42D-98D9FF32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36" y="2673805"/>
            <a:ext cx="8426764" cy="3962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8BD481-35BF-42A4-AB4F-1BCF812F8996}"/>
              </a:ext>
            </a:extLst>
          </p:cNvPr>
          <p:cNvSpPr/>
          <p:nvPr/>
        </p:nvSpPr>
        <p:spPr>
          <a:xfrm>
            <a:off x="328600" y="1104145"/>
            <a:ext cx="563513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400" dirty="0"/>
              <a:t>Go to your root app directory</a:t>
            </a:r>
          </a:p>
          <a:p>
            <a:pPr marL="342900" indent="-342900">
              <a:buAutoNum type="arabicPeriod"/>
            </a:pPr>
            <a:r>
              <a:rPr lang="en-US" sz="2400" dirty="0"/>
              <a:t>Open your terminal or command prompt</a:t>
            </a:r>
          </a:p>
          <a:p>
            <a:pPr marL="342900" indent="-342900">
              <a:buAutoNum type="arabicPeriod"/>
            </a:pPr>
            <a:r>
              <a:rPr lang="en-US" sz="2400" dirty="0"/>
              <a:t>Type “</a:t>
            </a:r>
            <a:r>
              <a:rPr lang="en-US" sz="2400" b="1" i="1" dirty="0" err="1"/>
              <a:t>nodemon</a:t>
            </a:r>
            <a:r>
              <a:rPr lang="en-US" sz="2400" dirty="0"/>
              <a:t>”</a:t>
            </a:r>
          </a:p>
          <a:p>
            <a:pPr marL="342900" indent="-342900">
              <a:buAutoNum type="arabicPeriod"/>
            </a:pPr>
            <a:r>
              <a:rPr lang="en-US" sz="2400" dirty="0"/>
              <a:t>http://localhost:3000/conversation</a:t>
            </a:r>
          </a:p>
        </p:txBody>
      </p:sp>
    </p:spTree>
    <p:extLst>
      <p:ext uri="{BB962C8B-B14F-4D97-AF65-F5344CB8AC3E}">
        <p14:creationId xmlns:p14="http://schemas.microsoft.com/office/powerpoint/2010/main" val="325102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 UI / UX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91D7D1-D040-4A25-B42D-98D9FF324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1" t="15213" r="10569"/>
          <a:stretch/>
        </p:blipFill>
        <p:spPr>
          <a:xfrm>
            <a:off x="266700" y="1247187"/>
            <a:ext cx="8610600" cy="4363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C8EE0C-3117-445D-B9E7-52A1B417EBD8}"/>
              </a:ext>
            </a:extLst>
          </p:cNvPr>
          <p:cNvSpPr/>
          <p:nvPr/>
        </p:nvSpPr>
        <p:spPr>
          <a:xfrm>
            <a:off x="304800" y="1295400"/>
            <a:ext cx="5562600" cy="2819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22E876-5288-48E1-8024-19F1A64952CC}"/>
              </a:ext>
            </a:extLst>
          </p:cNvPr>
          <p:cNvSpPr/>
          <p:nvPr/>
        </p:nvSpPr>
        <p:spPr>
          <a:xfrm>
            <a:off x="297873" y="4191000"/>
            <a:ext cx="5562600" cy="762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F7D483-30C0-44D5-832C-756C8B6C6B28}"/>
              </a:ext>
            </a:extLst>
          </p:cNvPr>
          <p:cNvSpPr/>
          <p:nvPr/>
        </p:nvSpPr>
        <p:spPr>
          <a:xfrm>
            <a:off x="307109" y="5026889"/>
            <a:ext cx="5562600" cy="307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8359E4-922A-4EF8-BD2A-0731B5196773}"/>
              </a:ext>
            </a:extLst>
          </p:cNvPr>
          <p:cNvSpPr/>
          <p:nvPr/>
        </p:nvSpPr>
        <p:spPr>
          <a:xfrm>
            <a:off x="6113895" y="1447800"/>
            <a:ext cx="2516909" cy="396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74CB6F-52AB-4679-BBAB-5A9DF9FD2622}"/>
              </a:ext>
            </a:extLst>
          </p:cNvPr>
          <p:cNvSpPr txBox="1"/>
          <p:nvPr/>
        </p:nvSpPr>
        <p:spPr>
          <a:xfrm>
            <a:off x="3200400" y="5799323"/>
            <a:ext cx="3030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Message content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B7D561-3E03-43E0-B8D0-521410B047E8}"/>
              </a:ext>
            </a:extLst>
          </p:cNvPr>
          <p:cNvSpPr txBox="1"/>
          <p:nvPr/>
        </p:nvSpPr>
        <p:spPr>
          <a:xfrm>
            <a:off x="2853061" y="5774469"/>
            <a:ext cx="3725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Text Area of Message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95B963-3DD5-4497-8F63-3029F837EEE9}"/>
              </a:ext>
            </a:extLst>
          </p:cNvPr>
          <p:cNvSpPr txBox="1"/>
          <p:nvPr/>
        </p:nvSpPr>
        <p:spPr>
          <a:xfrm>
            <a:off x="2880192" y="5749615"/>
            <a:ext cx="3800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Send Message Button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70246A-08EB-4D99-BD6D-99D0F3F64EF5}"/>
              </a:ext>
            </a:extLst>
          </p:cNvPr>
          <p:cNvSpPr txBox="1"/>
          <p:nvPr/>
        </p:nvSpPr>
        <p:spPr>
          <a:xfrm>
            <a:off x="3751575" y="5840865"/>
            <a:ext cx="1768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User Lists</a:t>
            </a:r>
          </a:p>
        </p:txBody>
      </p:sp>
    </p:spTree>
    <p:extLst>
      <p:ext uri="{BB962C8B-B14F-4D97-AF65-F5344CB8AC3E}">
        <p14:creationId xmlns:p14="http://schemas.microsoft.com/office/powerpoint/2010/main" val="44141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/>
      <p:bldP spid="10" grpId="1"/>
      <p:bldP spid="11" grpId="0"/>
      <p:bldP spid="11" grpId="1"/>
      <p:bldP spid="12" grpId="0"/>
      <p:bldP spid="12" grpId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 User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1902E-63D8-4F89-A1D7-8764EBB2DF1B}"/>
              </a:ext>
            </a:extLst>
          </p:cNvPr>
          <p:cNvSpPr txBox="1"/>
          <p:nvPr/>
        </p:nvSpPr>
        <p:spPr>
          <a:xfrm>
            <a:off x="152400" y="1025236"/>
            <a:ext cx="65287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Prepare users API</a:t>
            </a:r>
          </a:p>
          <a:p>
            <a:endParaRPr lang="en-US" sz="2400" b="1" dirty="0"/>
          </a:p>
          <a:p>
            <a:r>
              <a:rPr lang="en-US" sz="2400" dirty="0"/>
              <a:t>add scripts inside </a:t>
            </a:r>
            <a:r>
              <a:rPr lang="en-US" sz="2400" b="1" dirty="0"/>
              <a:t>/</a:t>
            </a:r>
            <a:r>
              <a:rPr lang="en-US" sz="2400" b="1" dirty="0" err="1"/>
              <a:t>api</a:t>
            </a:r>
            <a:r>
              <a:rPr lang="en-US" sz="2400" b="1" dirty="0"/>
              <a:t>/index.js</a:t>
            </a:r>
          </a:p>
          <a:p>
            <a:r>
              <a:rPr lang="en-US" sz="2400" dirty="0"/>
              <a:t>create a new file users.js inside resources directory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54272-F3A5-4FA0-90C5-FEC551F7A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86" y="2819400"/>
            <a:ext cx="8441028" cy="18561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12EAB6-1FAE-49E6-9DEB-95A989653C9A}"/>
              </a:ext>
            </a:extLst>
          </p:cNvPr>
          <p:cNvSpPr/>
          <p:nvPr/>
        </p:nvSpPr>
        <p:spPr>
          <a:xfrm>
            <a:off x="609600" y="3086174"/>
            <a:ext cx="7315200" cy="431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9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 User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1902E-63D8-4F89-A1D7-8764EBB2DF1B}"/>
              </a:ext>
            </a:extLst>
          </p:cNvPr>
          <p:cNvSpPr txBox="1"/>
          <p:nvPr/>
        </p:nvSpPr>
        <p:spPr>
          <a:xfrm>
            <a:off x="152400" y="1025236"/>
            <a:ext cx="324802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/>
              <a:t>Prepare users API</a:t>
            </a:r>
          </a:p>
          <a:p>
            <a:pPr algn="just"/>
            <a:endParaRPr lang="en-US" sz="2400" b="1" dirty="0"/>
          </a:p>
          <a:p>
            <a:pPr algn="just"/>
            <a:r>
              <a:rPr lang="en-US" sz="2400" dirty="0"/>
              <a:t>add scripts </a:t>
            </a:r>
          </a:p>
          <a:p>
            <a:pPr algn="just"/>
            <a:r>
              <a:rPr lang="en-US" sz="2400" dirty="0"/>
              <a:t>inside </a:t>
            </a:r>
            <a:r>
              <a:rPr lang="en-US" sz="2400" b="1" dirty="0"/>
              <a:t>./resources/users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When get all users you should exclude your account to prevent selecting message from the same privilege or sessions</a:t>
            </a:r>
          </a:p>
          <a:p>
            <a:pPr algn="just"/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54FF84-96BD-47B5-817B-C4F3314B8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085850"/>
            <a:ext cx="5381625" cy="5524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282D2A-299A-4759-9668-30CE42A4FE7D}"/>
              </a:ext>
            </a:extLst>
          </p:cNvPr>
          <p:cNvSpPr/>
          <p:nvPr/>
        </p:nvSpPr>
        <p:spPr>
          <a:xfrm>
            <a:off x="4953000" y="2971800"/>
            <a:ext cx="3505200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1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UI / UX User Lists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1902E-63D8-4F89-A1D7-8764EBB2DF1B}"/>
              </a:ext>
            </a:extLst>
          </p:cNvPr>
          <p:cNvSpPr txBox="1"/>
          <p:nvPr/>
        </p:nvSpPr>
        <p:spPr>
          <a:xfrm>
            <a:off x="152400" y="1025236"/>
            <a:ext cx="5334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/>
              <a:t>Edit /views/main/</a:t>
            </a:r>
            <a:r>
              <a:rPr lang="en-US" sz="2800" b="1" dirty="0" err="1"/>
              <a:t>conversation.ejs</a:t>
            </a:r>
            <a:endParaRPr lang="en-US" sz="2800" b="1" dirty="0"/>
          </a:p>
          <a:p>
            <a:pPr algn="just"/>
            <a:endParaRPr lang="en-US" sz="1600" b="1" dirty="0"/>
          </a:p>
          <a:p>
            <a:pPr algn="just"/>
            <a:r>
              <a:rPr lang="en-US" sz="2400" dirty="0"/>
              <a:t>Remove script for… and add some id of the elements (input and div)</a:t>
            </a:r>
            <a:endParaRPr lang="en-US" sz="2400" b="1" dirty="0"/>
          </a:p>
          <a:p>
            <a:pPr algn="just"/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18A8E-4329-4A2B-8052-01D7AB086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57" y="2570445"/>
            <a:ext cx="7713085" cy="40172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14438A-85D4-47A3-A336-0F45B40C0D84}"/>
              </a:ext>
            </a:extLst>
          </p:cNvPr>
          <p:cNvSpPr/>
          <p:nvPr/>
        </p:nvSpPr>
        <p:spPr>
          <a:xfrm>
            <a:off x="4800600" y="3276600"/>
            <a:ext cx="13716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2BCD5-96B7-4FBE-B506-AD275CFA3DE7}"/>
              </a:ext>
            </a:extLst>
          </p:cNvPr>
          <p:cNvSpPr/>
          <p:nvPr/>
        </p:nvSpPr>
        <p:spPr>
          <a:xfrm>
            <a:off x="6705600" y="3886200"/>
            <a:ext cx="12192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6E8BF-AADB-479C-BA54-2E78A712CC45}"/>
              </a:ext>
            </a:extLst>
          </p:cNvPr>
          <p:cNvSpPr/>
          <p:nvPr/>
        </p:nvSpPr>
        <p:spPr>
          <a:xfrm>
            <a:off x="1653128" y="4312361"/>
            <a:ext cx="4489413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8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Trigger User Lists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1902E-63D8-4F89-A1D7-8764EBB2DF1B}"/>
              </a:ext>
            </a:extLst>
          </p:cNvPr>
          <p:cNvSpPr txBox="1"/>
          <p:nvPr/>
        </p:nvSpPr>
        <p:spPr>
          <a:xfrm>
            <a:off x="152400" y="1025236"/>
            <a:ext cx="86868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/>
              <a:t>Edit /public/</a:t>
            </a:r>
            <a:r>
              <a:rPr lang="en-US" sz="2800" b="1" dirty="0" err="1"/>
              <a:t>javascripts</a:t>
            </a:r>
            <a:r>
              <a:rPr lang="en-US" sz="2800" b="1" dirty="0"/>
              <a:t>/main/conversation.js</a:t>
            </a:r>
          </a:p>
          <a:p>
            <a:pPr algn="just"/>
            <a:endParaRPr lang="en-US" sz="1600" b="1" dirty="0"/>
          </a:p>
          <a:p>
            <a:pPr algn="just"/>
            <a:r>
              <a:rPr lang="en-US" sz="2400" dirty="0"/>
              <a:t>Create a new function to get user list inside the HTML5 elements</a:t>
            </a:r>
            <a:endParaRPr lang="en-US" sz="2400" b="1" dirty="0"/>
          </a:p>
          <a:p>
            <a:pPr algn="just"/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065D5-A43F-40DD-A8F8-9EBAA848D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68" y="2212882"/>
            <a:ext cx="8131464" cy="430799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A23EDD-54DA-4C43-B180-A8C44E5C6608}"/>
              </a:ext>
            </a:extLst>
          </p:cNvPr>
          <p:cNvCxnSpPr/>
          <p:nvPr/>
        </p:nvCxnSpPr>
        <p:spPr>
          <a:xfrm flipH="1">
            <a:off x="5334000" y="3067050"/>
            <a:ext cx="457200" cy="72390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/>
              <a:t>A WebSocket is a </a:t>
            </a:r>
            <a:r>
              <a:rPr lang="en-US" sz="2800" dirty="0">
                <a:hlinkClick r:id="rId2"/>
              </a:rPr>
              <a:t>standard protocol</a:t>
            </a:r>
            <a:r>
              <a:rPr lang="en-US" sz="2800" dirty="0"/>
              <a:t> for two-way data transfer between a client and server. The </a:t>
            </a:r>
            <a:r>
              <a:rPr lang="en-US" sz="2800" dirty="0" err="1"/>
              <a:t>WebSockets</a:t>
            </a:r>
            <a:r>
              <a:rPr lang="en-US" sz="2800" dirty="0"/>
              <a:t> protocol does not run over HTTP, instead it is a separate implementation on top of </a:t>
            </a:r>
            <a:r>
              <a:rPr lang="en-US" sz="2800" dirty="0">
                <a:hlinkClick r:id="rId3"/>
              </a:rPr>
              <a:t>TCP</a:t>
            </a:r>
            <a:r>
              <a:rPr lang="en-US" sz="2800" dirty="0"/>
              <a:t>.</a:t>
            </a:r>
          </a:p>
          <a:p>
            <a:pPr algn="ctr">
              <a:lnSpc>
                <a:spcPct val="15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2830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Trigger User Lists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1902E-63D8-4F89-A1D7-8764EBB2DF1B}"/>
              </a:ext>
            </a:extLst>
          </p:cNvPr>
          <p:cNvSpPr txBox="1"/>
          <p:nvPr/>
        </p:nvSpPr>
        <p:spPr>
          <a:xfrm>
            <a:off x="152400" y="1025236"/>
            <a:ext cx="8686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/>
              <a:t>Edit /public/</a:t>
            </a:r>
            <a:r>
              <a:rPr lang="en-US" sz="2800" b="1" dirty="0" err="1"/>
              <a:t>javascripts</a:t>
            </a:r>
            <a:r>
              <a:rPr lang="en-US" sz="2800" b="1" dirty="0"/>
              <a:t>/main/conversation.js</a:t>
            </a:r>
          </a:p>
          <a:p>
            <a:pPr algn="just"/>
            <a:endParaRPr lang="en-US" sz="1600" b="1" dirty="0"/>
          </a:p>
          <a:p>
            <a:pPr algn="just"/>
            <a:r>
              <a:rPr lang="en-US" sz="2400" dirty="0"/>
              <a:t>Create a handling for get user in the list by clicking a user in… we named in class </a:t>
            </a:r>
            <a:r>
              <a:rPr lang="en-US" sz="2400" b="1" dirty="0" err="1"/>
              <a:t>userlist</a:t>
            </a:r>
            <a:r>
              <a:rPr lang="en-US" sz="2400" dirty="0"/>
              <a:t>, so</a:t>
            </a:r>
            <a:endParaRPr lang="en-US" sz="2400" b="1" dirty="0"/>
          </a:p>
          <a:p>
            <a:pPr algn="just"/>
            <a:endParaRPr lang="en-US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7F5389-B80E-4B69-9D82-D33D83FD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81" y="3048000"/>
            <a:ext cx="756683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00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Trigger User Lists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1902E-63D8-4F89-A1D7-8764EBB2DF1B}"/>
              </a:ext>
            </a:extLst>
          </p:cNvPr>
          <p:cNvSpPr txBox="1"/>
          <p:nvPr/>
        </p:nvSpPr>
        <p:spPr>
          <a:xfrm>
            <a:off x="152400" y="1025236"/>
            <a:ext cx="86868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/>
              <a:t>Edit /public/</a:t>
            </a:r>
            <a:r>
              <a:rPr lang="en-US" sz="2800" b="1" dirty="0" err="1"/>
              <a:t>javascripts</a:t>
            </a:r>
            <a:r>
              <a:rPr lang="en-US" sz="2800" b="1" dirty="0"/>
              <a:t>/main/conversation.js</a:t>
            </a:r>
          </a:p>
          <a:p>
            <a:pPr algn="just"/>
            <a:endParaRPr lang="en-US" sz="1600" b="1" dirty="0"/>
          </a:p>
          <a:p>
            <a:pPr algn="just"/>
            <a:r>
              <a:rPr lang="en-US" sz="2400" dirty="0"/>
              <a:t>Triggering search user in the list</a:t>
            </a:r>
            <a:endParaRPr lang="en-US" sz="2400" b="1" dirty="0"/>
          </a:p>
          <a:p>
            <a:pPr algn="just"/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B004A-6B19-45E9-AC8C-A16928DE7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88" y="2971800"/>
            <a:ext cx="769402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89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User List done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2019-06-03_16-39-06">
            <a:hlinkClick r:id="" action="ppaction://media"/>
            <a:extLst>
              <a:ext uri="{FF2B5EF4-FFF2-40B4-BE49-F238E27FC236}">
                <a16:creationId xmlns:a16="http://schemas.microsoft.com/office/drawing/2014/main" id="{079CCF5D-0028-4E90-82EC-EA40C2B070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6594" y="1066800"/>
            <a:ext cx="3610811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1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C392B3A-FD5E-4722-963F-AFE24E4FC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Our Rules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56819E-8459-4DB2-888B-5E704EC7E48C}"/>
              </a:ext>
            </a:extLst>
          </p:cNvPr>
          <p:cNvSpPr/>
          <p:nvPr/>
        </p:nvSpPr>
        <p:spPr>
          <a:xfrm>
            <a:off x="1295400" y="1676400"/>
            <a:ext cx="3276600" cy="447381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6DBBB-599C-42CE-81F0-81710731684E}"/>
              </a:ext>
            </a:extLst>
          </p:cNvPr>
          <p:cNvSpPr/>
          <p:nvPr/>
        </p:nvSpPr>
        <p:spPr>
          <a:xfrm>
            <a:off x="4572000" y="1676400"/>
            <a:ext cx="3276600" cy="447381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710B583-20ED-4B1B-95EB-2E48BDA6ECD3}"/>
              </a:ext>
            </a:extLst>
          </p:cNvPr>
          <p:cNvSpPr/>
          <p:nvPr/>
        </p:nvSpPr>
        <p:spPr>
          <a:xfrm>
            <a:off x="1833164" y="2786634"/>
            <a:ext cx="2083516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on(“conversations”)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B4E5AA-025A-4341-9162-F24357CA4E77}"/>
              </a:ext>
            </a:extLst>
          </p:cNvPr>
          <p:cNvSpPr/>
          <p:nvPr/>
        </p:nvSpPr>
        <p:spPr>
          <a:xfrm>
            <a:off x="1712110" y="4306062"/>
            <a:ext cx="2325624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emit(“conversations”)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3DC497-F416-4814-86D3-84F9CDF338BE}"/>
              </a:ext>
            </a:extLst>
          </p:cNvPr>
          <p:cNvSpPr/>
          <p:nvPr/>
        </p:nvSpPr>
        <p:spPr>
          <a:xfrm>
            <a:off x="5181600" y="2795778"/>
            <a:ext cx="2286000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emit(“conversations”)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2281B8-2BFB-4549-A569-95480D060547}"/>
              </a:ext>
            </a:extLst>
          </p:cNvPr>
          <p:cNvSpPr/>
          <p:nvPr/>
        </p:nvSpPr>
        <p:spPr>
          <a:xfrm>
            <a:off x="5190744" y="4315206"/>
            <a:ext cx="2141220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on(“conversations”)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DFF246-7991-4BBA-A09C-007822DCEB38}"/>
              </a:ext>
            </a:extLst>
          </p:cNvPr>
          <p:cNvCxnSpPr>
            <a:cxnSpLocks/>
            <a:stCxn id="10" idx="1"/>
            <a:endCxn id="3" idx="3"/>
          </p:cNvCxnSpPr>
          <p:nvPr/>
        </p:nvCxnSpPr>
        <p:spPr>
          <a:xfrm flipH="1" flipV="1">
            <a:off x="3916680" y="3053334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40CC27-2660-4494-AD06-4EDCC93209B8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874922" y="3320034"/>
            <a:ext cx="0" cy="98602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9E753-4613-4D2A-B774-D8DF47FC3B5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037734" y="4572762"/>
            <a:ext cx="115301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0A3399-7534-48A3-86D9-D392E2221895}"/>
              </a:ext>
            </a:extLst>
          </p:cNvPr>
          <p:cNvSpPr txBox="1"/>
          <p:nvPr/>
        </p:nvSpPr>
        <p:spPr>
          <a:xfrm>
            <a:off x="1833164" y="1219200"/>
            <a:ext cx="2176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Web Socket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ADE7EC-8C03-4452-BF47-B5453FD5DCA3}"/>
              </a:ext>
            </a:extLst>
          </p:cNvPr>
          <p:cNvSpPr txBox="1"/>
          <p:nvPr/>
        </p:nvSpPr>
        <p:spPr>
          <a:xfrm>
            <a:off x="5270087" y="1210116"/>
            <a:ext cx="2105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Web Socket Client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8D5B53-604F-4530-B53E-B316A0DB1224}"/>
              </a:ext>
            </a:extLst>
          </p:cNvPr>
          <p:cNvSpPr/>
          <p:nvPr/>
        </p:nvSpPr>
        <p:spPr>
          <a:xfrm>
            <a:off x="1524000" y="2600325"/>
            <a:ext cx="6172200" cy="943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89C08B-8A77-4B1D-8D8A-1ACA74959971}"/>
              </a:ext>
            </a:extLst>
          </p:cNvPr>
          <p:cNvSpPr txBox="1"/>
          <p:nvPr/>
        </p:nvSpPr>
        <p:spPr>
          <a:xfrm>
            <a:off x="3663475" y="2268474"/>
            <a:ext cx="19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Firebase snapshots</a:t>
            </a:r>
          </a:p>
        </p:txBody>
      </p:sp>
    </p:spTree>
    <p:extLst>
      <p:ext uri="{BB962C8B-B14F-4D97-AF65-F5344CB8AC3E}">
        <p14:creationId xmlns:p14="http://schemas.microsoft.com/office/powerpoint/2010/main" val="268227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11" grpId="0" animBg="1"/>
      <p:bldP spid="24" grpId="0" animBg="1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Update Socket to Global Var.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E2C09-8269-4726-B3A6-2256B35A3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752600"/>
            <a:ext cx="7048500" cy="448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14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an API for conversations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68CCD-43CD-45C5-8AC0-97F0A3FB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33" y="2819400"/>
            <a:ext cx="7694733" cy="1785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06E78-8981-4FF5-991C-0D2E44D7B680}"/>
              </a:ext>
            </a:extLst>
          </p:cNvPr>
          <p:cNvSpPr txBox="1"/>
          <p:nvPr/>
        </p:nvSpPr>
        <p:spPr>
          <a:xfrm>
            <a:off x="152400" y="1025236"/>
            <a:ext cx="8534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Prepare users API</a:t>
            </a:r>
          </a:p>
          <a:p>
            <a:endParaRPr lang="en-US" sz="2400" b="1" dirty="0"/>
          </a:p>
          <a:p>
            <a:r>
              <a:rPr lang="en-US" sz="2400" dirty="0"/>
              <a:t>add scripts inside </a:t>
            </a:r>
            <a:r>
              <a:rPr lang="en-US" sz="2400" b="1" dirty="0"/>
              <a:t>/</a:t>
            </a:r>
            <a:r>
              <a:rPr lang="en-US" sz="2400" b="1" dirty="0" err="1"/>
              <a:t>api</a:t>
            </a:r>
            <a:r>
              <a:rPr lang="en-US" sz="2400" b="1" dirty="0"/>
              <a:t>/index.js</a:t>
            </a:r>
          </a:p>
          <a:p>
            <a:r>
              <a:rPr lang="en-US" sz="2400" dirty="0"/>
              <a:t>create a new file </a:t>
            </a:r>
            <a:r>
              <a:rPr lang="en-US" sz="2400" b="1" dirty="0"/>
              <a:t>conversations.js </a:t>
            </a:r>
            <a:r>
              <a:rPr lang="en-US" sz="2400" dirty="0"/>
              <a:t>inside resources directory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921D8-3B8A-4F28-9A49-C8D6CFF08B20}"/>
              </a:ext>
            </a:extLst>
          </p:cNvPr>
          <p:cNvSpPr/>
          <p:nvPr/>
        </p:nvSpPr>
        <p:spPr>
          <a:xfrm>
            <a:off x="914399" y="3058659"/>
            <a:ext cx="7315200" cy="431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10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Conversations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1902E-63D8-4F89-A1D7-8764EBB2DF1B}"/>
              </a:ext>
            </a:extLst>
          </p:cNvPr>
          <p:cNvSpPr txBox="1"/>
          <p:nvPr/>
        </p:nvSpPr>
        <p:spPr>
          <a:xfrm>
            <a:off x="152400" y="1025236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add scripts inside </a:t>
            </a:r>
            <a:r>
              <a:rPr lang="en-US" sz="2400" b="1" dirty="0"/>
              <a:t>./resources/conversations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B3F2B-A63A-4C19-93C4-0FCE979B7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63101"/>
            <a:ext cx="4724400" cy="4978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EB347F-21B4-45B5-AAD7-12D6A151D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486901"/>
            <a:ext cx="7872413" cy="52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6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Adding snapshot in 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sdk</a:t>
            </a:r>
            <a:r>
              <a:rPr lang="en-US" dirty="0"/>
              <a:t>/fs.js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FD138-7EF2-419B-A053-CA283F0B6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53" y="2687538"/>
            <a:ext cx="7799493" cy="3733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45298C-AC53-4E7A-A8C1-8A4A72E70D2A}"/>
              </a:ext>
            </a:extLst>
          </p:cNvPr>
          <p:cNvSpPr/>
          <p:nvPr/>
        </p:nvSpPr>
        <p:spPr>
          <a:xfrm>
            <a:off x="304800" y="1162735"/>
            <a:ext cx="838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Add some scripts in </a:t>
            </a:r>
            <a:r>
              <a:rPr lang="en-US" sz="2800" dirty="0" err="1"/>
              <a:t>api</a:t>
            </a:r>
            <a:r>
              <a:rPr lang="en-US" sz="2800" dirty="0"/>
              <a:t>/</a:t>
            </a:r>
            <a:r>
              <a:rPr lang="en-US" sz="2800" dirty="0" err="1"/>
              <a:t>sdk</a:t>
            </a:r>
            <a:r>
              <a:rPr lang="en-US" sz="2800" dirty="0"/>
              <a:t>/fs/</a:t>
            </a:r>
            <a:r>
              <a:rPr lang="en-US" sz="2800" dirty="0" err="1"/>
              <a:t>js</a:t>
            </a:r>
            <a:r>
              <a:rPr lang="en-US" sz="2800" dirty="0"/>
              <a:t> to enable </a:t>
            </a:r>
            <a:r>
              <a:rPr lang="en-US" sz="2800" dirty="0" err="1"/>
              <a:t>realtime</a:t>
            </a:r>
            <a:r>
              <a:rPr lang="en-US" sz="2800" dirty="0"/>
              <a:t> between the server and firebase snapshot, then also the server and the client</a:t>
            </a:r>
          </a:p>
        </p:txBody>
      </p:sp>
    </p:spTree>
    <p:extLst>
      <p:ext uri="{BB962C8B-B14F-4D97-AF65-F5344CB8AC3E}">
        <p14:creationId xmlns:p14="http://schemas.microsoft.com/office/powerpoint/2010/main" val="3479535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 UI / UX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91D7D1-D040-4A25-B42D-98D9FF324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1" t="15213" r="10569"/>
          <a:stretch/>
        </p:blipFill>
        <p:spPr>
          <a:xfrm>
            <a:off x="266700" y="1247187"/>
            <a:ext cx="8610600" cy="4363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C8EE0C-3117-445D-B9E7-52A1B417EBD8}"/>
              </a:ext>
            </a:extLst>
          </p:cNvPr>
          <p:cNvSpPr/>
          <p:nvPr/>
        </p:nvSpPr>
        <p:spPr>
          <a:xfrm>
            <a:off x="304800" y="1295400"/>
            <a:ext cx="5562600" cy="2819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22E876-5288-48E1-8024-19F1A64952CC}"/>
              </a:ext>
            </a:extLst>
          </p:cNvPr>
          <p:cNvSpPr/>
          <p:nvPr/>
        </p:nvSpPr>
        <p:spPr>
          <a:xfrm>
            <a:off x="297873" y="4191000"/>
            <a:ext cx="5562600" cy="762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F7D483-30C0-44D5-832C-756C8B6C6B28}"/>
              </a:ext>
            </a:extLst>
          </p:cNvPr>
          <p:cNvSpPr/>
          <p:nvPr/>
        </p:nvSpPr>
        <p:spPr>
          <a:xfrm>
            <a:off x="307109" y="5026889"/>
            <a:ext cx="5562600" cy="307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5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D4715F-9D95-4A1A-A7A9-46F1E6E2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667250"/>
            <a:ext cx="8573398" cy="365735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UI / UX Conversation Lists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1902E-63D8-4F89-A1D7-8764EBB2DF1B}"/>
              </a:ext>
            </a:extLst>
          </p:cNvPr>
          <p:cNvSpPr txBox="1"/>
          <p:nvPr/>
        </p:nvSpPr>
        <p:spPr>
          <a:xfrm>
            <a:off x="152400" y="1025236"/>
            <a:ext cx="5334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/>
              <a:t>Edit /views/main/</a:t>
            </a:r>
            <a:r>
              <a:rPr lang="en-US" sz="2800" b="1" dirty="0" err="1"/>
              <a:t>conversation.ejs</a:t>
            </a:r>
            <a:endParaRPr lang="en-US" sz="2800" b="1" dirty="0"/>
          </a:p>
          <a:p>
            <a:pPr algn="just"/>
            <a:endParaRPr lang="en-US" sz="1600" b="1" dirty="0"/>
          </a:p>
          <a:p>
            <a:pPr algn="just"/>
            <a:r>
              <a:rPr lang="en-US" sz="2400" dirty="0"/>
              <a:t>Remove script for… and add some id of the elements (div, </a:t>
            </a:r>
            <a:r>
              <a:rPr lang="en-US" sz="2400" dirty="0" err="1"/>
              <a:t>textarea</a:t>
            </a:r>
            <a:r>
              <a:rPr lang="en-US" sz="2400" dirty="0"/>
              <a:t> and button)</a:t>
            </a:r>
            <a:endParaRPr lang="en-US" sz="2400" b="1" dirty="0"/>
          </a:p>
          <a:p>
            <a:pPr algn="just"/>
            <a:endParaRPr lang="en-US" sz="24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14438A-85D4-47A3-A336-0F45B40C0D84}"/>
              </a:ext>
            </a:extLst>
          </p:cNvPr>
          <p:cNvSpPr/>
          <p:nvPr/>
        </p:nvSpPr>
        <p:spPr>
          <a:xfrm>
            <a:off x="6820189" y="3048000"/>
            <a:ext cx="19812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2BCD5-96B7-4FBE-B506-AD275CFA3DE7}"/>
              </a:ext>
            </a:extLst>
          </p:cNvPr>
          <p:cNvSpPr/>
          <p:nvPr/>
        </p:nvSpPr>
        <p:spPr>
          <a:xfrm>
            <a:off x="3581400" y="4610101"/>
            <a:ext cx="1219200" cy="419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6E8BF-AADB-479C-BA54-2E78A712CC45}"/>
              </a:ext>
            </a:extLst>
          </p:cNvPr>
          <p:cNvSpPr/>
          <p:nvPr/>
        </p:nvSpPr>
        <p:spPr>
          <a:xfrm>
            <a:off x="1297872" y="3540991"/>
            <a:ext cx="4489413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5AED7F-19B1-448D-9860-81A3443F2BC7}"/>
              </a:ext>
            </a:extLst>
          </p:cNvPr>
          <p:cNvSpPr/>
          <p:nvPr/>
        </p:nvSpPr>
        <p:spPr>
          <a:xfrm>
            <a:off x="2819400" y="5290956"/>
            <a:ext cx="1600200" cy="419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3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Ajax Request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CC1071-A76C-4CF6-B627-B206C5954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381125"/>
            <a:ext cx="8010525" cy="485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648F2C-1624-4767-B6E3-340E6083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85" y="1389017"/>
            <a:ext cx="8476828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3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Trigger User Lists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1902E-63D8-4F89-A1D7-8764EBB2DF1B}"/>
              </a:ext>
            </a:extLst>
          </p:cNvPr>
          <p:cNvSpPr txBox="1"/>
          <p:nvPr/>
        </p:nvSpPr>
        <p:spPr>
          <a:xfrm>
            <a:off x="152400" y="1025236"/>
            <a:ext cx="8686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/>
              <a:t>Edit /public/</a:t>
            </a:r>
            <a:r>
              <a:rPr lang="en-US" sz="2800" b="1" dirty="0" err="1"/>
              <a:t>javascripts</a:t>
            </a:r>
            <a:r>
              <a:rPr lang="en-US" sz="2800" b="1" dirty="0"/>
              <a:t>/main/conversation.js</a:t>
            </a:r>
          </a:p>
          <a:p>
            <a:pPr algn="just"/>
            <a:endParaRPr lang="en-US" sz="1600" b="1" dirty="0"/>
          </a:p>
          <a:p>
            <a:pPr algn="just"/>
            <a:r>
              <a:rPr lang="en-US" sz="2400" dirty="0"/>
              <a:t>Create a handling for get user in the list by clicking a user in… we named in class </a:t>
            </a:r>
            <a:r>
              <a:rPr lang="en-US" sz="2400" b="1" dirty="0" err="1"/>
              <a:t>userlist</a:t>
            </a:r>
            <a:r>
              <a:rPr lang="en-US" sz="2400" dirty="0"/>
              <a:t>, so</a:t>
            </a:r>
            <a:endParaRPr lang="en-US" sz="2400" b="1" dirty="0"/>
          </a:p>
          <a:p>
            <a:pPr algn="just"/>
            <a:endParaRPr lang="en-US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7F5389-B80E-4B69-9D82-D33D83FD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81" y="3048000"/>
            <a:ext cx="7566837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8DE417-FA5F-4597-B799-9B44407D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4" y="2946834"/>
            <a:ext cx="81343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Trigger </a:t>
            </a:r>
            <a:r>
              <a:rPr lang="en-US" dirty="0" err="1"/>
              <a:t>get_conversations</a:t>
            </a:r>
            <a:r>
              <a:rPr lang="en-US" dirty="0"/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5EC62-E64C-4941-B6A1-D5F26119C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78" y="2514600"/>
            <a:ext cx="7885043" cy="213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76E99A-FCFC-4861-9B03-03E3FA71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805" y="990600"/>
            <a:ext cx="6470388" cy="571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51C4A2-F46C-4FDD-A2F0-3C674EE55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235" y="1676400"/>
            <a:ext cx="6492958" cy="4538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CEF915-C8B4-4000-A511-6F9278A68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655094"/>
            <a:ext cx="7398019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7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Trigger </a:t>
            </a:r>
            <a:r>
              <a:rPr lang="en-US" dirty="0" err="1"/>
              <a:t>send_message</a:t>
            </a:r>
            <a:r>
              <a:rPr lang="en-US" dirty="0"/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E73B8-0C68-44D2-8661-2ECB210C9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219200"/>
            <a:ext cx="6781800" cy="529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23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Trigger </a:t>
            </a:r>
            <a:r>
              <a:rPr lang="en-US" dirty="0" err="1"/>
              <a:t>socket_service</a:t>
            </a:r>
            <a:r>
              <a:rPr lang="en-US" dirty="0"/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09A2B-D9EE-4385-B6B9-E5FF470D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143000"/>
            <a:ext cx="7791450" cy="541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6A6CAE-19E2-4E67-B666-17C90F7A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1171575"/>
            <a:ext cx="75533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5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2019-06-03_17-20-02">
            <a:hlinkClick r:id="" action="ppaction://media"/>
            <a:extLst>
              <a:ext uri="{FF2B5EF4-FFF2-40B4-BE49-F238E27FC236}">
                <a16:creationId xmlns:a16="http://schemas.microsoft.com/office/drawing/2014/main" id="{AFD86106-2C27-476B-AAB3-5DA7BC135C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" y="1447800"/>
            <a:ext cx="8610600" cy="462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3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A3967-673A-4F45-B3A8-D6C82F65B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CE252-CB60-4E72-B3A5-E9C309B9B204}"/>
              </a:ext>
            </a:extLst>
          </p:cNvPr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2019-06-03_17-21-58">
            <a:hlinkClick r:id="" action="ppaction://media"/>
            <a:extLst>
              <a:ext uri="{FF2B5EF4-FFF2-40B4-BE49-F238E27FC236}">
                <a16:creationId xmlns:a16="http://schemas.microsoft.com/office/drawing/2014/main" id="{5575E81C-ED4C-48E4-ABED-42D6172A1F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1276350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0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Zendi Iklima ST, </a:t>
            </a:r>
            <a:r>
              <a:rPr lang="en-US" dirty="0" err="1"/>
              <a:t>SKom</a:t>
            </a:r>
            <a:r>
              <a:rPr lang="en-US" dirty="0"/>
              <a:t>, MSc</a:t>
            </a:r>
          </a:p>
        </p:txBody>
      </p:sp>
    </p:spTree>
    <p:extLst>
      <p:ext uri="{BB962C8B-B14F-4D97-AF65-F5344CB8AC3E}">
        <p14:creationId xmlns:p14="http://schemas.microsoft.com/office/powerpoint/2010/main" val="2729047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Ajax Request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852DF-2643-4DEA-9B6D-4DA95B8A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66912"/>
            <a:ext cx="76962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97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3E3D2E-5DF7-4268-9A04-4987C2989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404937"/>
            <a:ext cx="7858125" cy="481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2C35DB-E6EF-42C8-B78B-3DE7A59F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404937"/>
            <a:ext cx="79533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1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Workflow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39921-276D-4937-97C5-3D82D5CB8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066800"/>
            <a:ext cx="8763000" cy="41157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08C8AF-5CEF-4621-B9F7-308A9A7C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5439237"/>
            <a:ext cx="3048000" cy="1009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6DBBC7-D2CC-40F6-8279-6E1D55679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15" y="5553075"/>
            <a:ext cx="3048000" cy="80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5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Protocol Shema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74464-5D2B-4D80-833C-E2516AB5B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85" y="2362200"/>
            <a:ext cx="748943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56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VS Socket.io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E9C1E-403F-4B5C-8DBE-70CEE2FA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57" y="985321"/>
            <a:ext cx="6062443" cy="5618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F1A0F-36FE-4FDD-A8AE-AB1D2CF4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57" y="4191000"/>
            <a:ext cx="6062443" cy="2412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27D4D3-045D-4D10-A803-AEAF86AAD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488" y="4191000"/>
            <a:ext cx="6055912" cy="2412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297FDB-6BCB-40C5-90C6-4F4331126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957" y="4191001"/>
            <a:ext cx="6062443" cy="2412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A8D3D-2DB1-491D-93B0-9255EC21B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957" y="4190999"/>
            <a:ext cx="6062443" cy="241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VS Socket.io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86727-5368-4DDC-A31C-ABEC62040D0C}"/>
              </a:ext>
            </a:extLst>
          </p:cNvPr>
          <p:cNvSpPr txBox="1"/>
          <p:nvPr/>
        </p:nvSpPr>
        <p:spPr>
          <a:xfrm>
            <a:off x="152400" y="937736"/>
            <a:ext cx="263655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b="1" dirty="0"/>
              <a:t>Network traffic</a:t>
            </a:r>
          </a:p>
          <a:p>
            <a:pPr fontAlgn="base"/>
            <a:endParaRPr lang="en-US" b="1" i="1" dirty="0"/>
          </a:p>
          <a:p>
            <a:pPr fontAlgn="base"/>
            <a:r>
              <a:rPr lang="en-US" b="1" i="1" dirty="0"/>
              <a:t>WebSocket Results</a:t>
            </a:r>
          </a:p>
          <a:p>
            <a:pPr fontAlgn="base"/>
            <a:r>
              <a:rPr lang="en-US" dirty="0"/>
              <a:t>2 requests, 1.50 KB, 0.05 s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b="1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34C95-A7A2-49A8-BB51-373CF1D4B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6" y="2597360"/>
            <a:ext cx="8699708" cy="24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38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2173</TotalTime>
  <Words>543</Words>
  <Application>Microsoft Office PowerPoint</Application>
  <PresentationFormat>On-screen Show (4:3)</PresentationFormat>
  <Paragraphs>121</Paragraphs>
  <Slides>36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Baskerville Old Face</vt:lpstr>
      <vt:lpstr>Calibri</vt:lpstr>
      <vt:lpstr>Impact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mocher</dc:creator>
  <cp:lastModifiedBy>Zendi Iklima</cp:lastModifiedBy>
  <cp:revision>609</cp:revision>
  <dcterms:created xsi:type="dcterms:W3CDTF">2013-02-08T01:55:00Z</dcterms:created>
  <dcterms:modified xsi:type="dcterms:W3CDTF">2019-06-03T10:29:05Z</dcterms:modified>
</cp:coreProperties>
</file>